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02-Jun-21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31/05/2021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7A1C90A-EB04-45F3-8BD6-3AC186297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7" y="1301876"/>
            <a:ext cx="5672329" cy="4254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774620" y="533407"/>
            <a:ext cx="464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Actuator with anterior EIT chamber</a:t>
            </a:r>
            <a:endParaRPr lang="en-GB" sz="2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A0CCB-B244-4AA2-83A3-992BEB591CBF}"/>
              </a:ext>
            </a:extLst>
          </p:cNvPr>
          <p:cNvSpPr txBox="1"/>
          <p:nvPr/>
        </p:nvSpPr>
        <p:spPr>
          <a:xfrm>
            <a:off x="3174288" y="6027003"/>
            <a:ext cx="5843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Voltage reading over a 60ml pneumatic actuation (10ml at a time, ~1-2s per 10ml)</a:t>
            </a:r>
            <a:endParaRPr lang="en-GB" sz="2000" dirty="0">
              <a:latin typeface="+mj-lt"/>
            </a:endParaRPr>
          </a:p>
        </p:txBody>
      </p:sp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B375D35F-9D44-48A4-8677-03429CE07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28" y="1301875"/>
            <a:ext cx="5672328" cy="4254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ECA167-EE7B-434F-90CD-74441D76C1C2}"/>
              </a:ext>
            </a:extLst>
          </p:cNvPr>
          <p:cNvSpPr txBox="1"/>
          <p:nvPr/>
        </p:nvSpPr>
        <p:spPr>
          <a:xfrm>
            <a:off x="7125802" y="2175675"/>
            <a:ext cx="204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Actuated to 22.5</a:t>
            </a:r>
            <a:r>
              <a:rPr lang="en-GB" b="0" i="0" dirty="0">
                <a:solidFill>
                  <a:srgbClr val="202124"/>
                </a:solidFill>
                <a:effectLst/>
                <a:latin typeface="+mj-lt"/>
              </a:rPr>
              <a:t>°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B89E5-9D79-4BF4-8E9B-2EF891B1BF61}"/>
              </a:ext>
            </a:extLst>
          </p:cNvPr>
          <p:cNvSpPr txBox="1"/>
          <p:nvPr/>
        </p:nvSpPr>
        <p:spPr>
          <a:xfrm>
            <a:off x="8682458" y="4611859"/>
            <a:ext cx="204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Actuated to 22.5</a:t>
            </a:r>
            <a:r>
              <a:rPr lang="en-GB" b="0" i="0" dirty="0">
                <a:solidFill>
                  <a:srgbClr val="202124"/>
                </a:solidFill>
                <a:effectLst/>
                <a:latin typeface="+mj-lt"/>
              </a:rPr>
              <a:t>°</a:t>
            </a:r>
            <a:endParaRPr lang="en-GB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0D317F1-C3A0-42E4-BDDD-0D84D04E1F00}"/>
              </a:ext>
            </a:extLst>
          </p:cNvPr>
          <p:cNvSpPr/>
          <p:nvPr/>
        </p:nvSpPr>
        <p:spPr>
          <a:xfrm rot="16200000">
            <a:off x="9738751" y="4263599"/>
            <a:ext cx="467330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DB3991-F953-4931-A0B0-2CA063BAB24D}"/>
              </a:ext>
            </a:extLst>
          </p:cNvPr>
          <p:cNvSpPr/>
          <p:nvPr/>
        </p:nvSpPr>
        <p:spPr>
          <a:xfrm rot="3157496">
            <a:off x="7913303" y="2647088"/>
            <a:ext cx="569340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C0CAE0-7BD9-456C-9634-AF531D574A7E}"/>
              </a:ext>
            </a:extLst>
          </p:cNvPr>
          <p:cNvSpPr txBox="1"/>
          <p:nvPr/>
        </p:nvSpPr>
        <p:spPr>
          <a:xfrm>
            <a:off x="9972416" y="1140712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Noise?</a:t>
            </a:r>
            <a:endParaRPr lang="en-GB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1EC894-0A9A-4421-B15E-062AEC0FFA1F}"/>
              </a:ext>
            </a:extLst>
          </p:cNvPr>
          <p:cNvSpPr/>
          <p:nvPr/>
        </p:nvSpPr>
        <p:spPr>
          <a:xfrm rot="7335450">
            <a:off x="10280944" y="1606586"/>
            <a:ext cx="569340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F9027-F84E-4425-9CE1-6B6B349CEF36}"/>
              </a:ext>
            </a:extLst>
          </p:cNvPr>
          <p:cNvSpPr txBox="1"/>
          <p:nvPr/>
        </p:nvSpPr>
        <p:spPr>
          <a:xfrm>
            <a:off x="478097" y="840210"/>
            <a:ext cx="2253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Actuated, but not enough change to see difference</a:t>
            </a:r>
            <a:endParaRPr lang="en-GB" dirty="0">
              <a:latin typeface="+mj-lt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72A017F-7682-4B09-97B0-17BAD397C797}"/>
              </a:ext>
            </a:extLst>
          </p:cNvPr>
          <p:cNvSpPr/>
          <p:nvPr/>
        </p:nvSpPr>
        <p:spPr>
          <a:xfrm rot="3157496">
            <a:off x="1649757" y="2018890"/>
            <a:ext cx="1007581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75559C0-609E-4047-8CC8-35273E9D45BA}"/>
              </a:ext>
            </a:extLst>
          </p:cNvPr>
          <p:cNvSpPr/>
          <p:nvPr/>
        </p:nvSpPr>
        <p:spPr>
          <a:xfrm rot="16200000">
            <a:off x="9836344" y="3502205"/>
            <a:ext cx="272143" cy="79168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D622EEF-D1AA-421D-959F-591EA08B3D0E}"/>
              </a:ext>
            </a:extLst>
          </p:cNvPr>
          <p:cNvSpPr/>
          <p:nvPr/>
        </p:nvSpPr>
        <p:spPr>
          <a:xfrm rot="3021519">
            <a:off x="2453330" y="1296857"/>
            <a:ext cx="677710" cy="343428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855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6E31060-2A80-49FA-AC49-E6B79B280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96" y="1625262"/>
            <a:ext cx="4809966" cy="3607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970577" y="533407"/>
            <a:ext cx="4250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SDM actuator with EIT chamber</a:t>
            </a:r>
            <a:endParaRPr lang="en-GB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C0CAE0-7BD9-456C-9634-AF531D574A7E}"/>
              </a:ext>
            </a:extLst>
          </p:cNvPr>
          <p:cNvSpPr txBox="1"/>
          <p:nvPr/>
        </p:nvSpPr>
        <p:spPr>
          <a:xfrm>
            <a:off x="6385268" y="1158061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Saline chamber</a:t>
            </a:r>
            <a:endParaRPr lang="en-GB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1EC894-0A9A-4421-B15E-062AEC0FFA1F}"/>
              </a:ext>
            </a:extLst>
          </p:cNvPr>
          <p:cNvSpPr/>
          <p:nvPr/>
        </p:nvSpPr>
        <p:spPr>
          <a:xfrm rot="3450206">
            <a:off x="6916068" y="1767881"/>
            <a:ext cx="896726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3EC4CBC2-89D3-49C9-ADB5-86BF1584A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06" y="1625262"/>
            <a:ext cx="4809966" cy="360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2667B0-75AC-43EB-AD35-5DA6B75EA97B}"/>
              </a:ext>
            </a:extLst>
          </p:cNvPr>
          <p:cNvSpPr txBox="1"/>
          <p:nvPr/>
        </p:nvSpPr>
        <p:spPr>
          <a:xfrm>
            <a:off x="1617325" y="4402004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Saline chamber</a:t>
            </a:r>
            <a:endParaRPr lang="en-GB" dirty="0">
              <a:latin typeface="+mj-lt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484DBD-2415-45AB-B136-9175965779E0}"/>
              </a:ext>
            </a:extLst>
          </p:cNvPr>
          <p:cNvSpPr/>
          <p:nvPr/>
        </p:nvSpPr>
        <p:spPr>
          <a:xfrm rot="14824233">
            <a:off x="1970806" y="3930126"/>
            <a:ext cx="639532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61A82-DDF5-4B6F-8169-CC1B955D9BC5}"/>
              </a:ext>
            </a:extLst>
          </p:cNvPr>
          <p:cNvSpPr txBox="1"/>
          <p:nvPr/>
        </p:nvSpPr>
        <p:spPr>
          <a:xfrm>
            <a:off x="1872588" y="834895"/>
            <a:ext cx="191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Cable-driven flexible “bone”</a:t>
            </a:r>
            <a:endParaRPr lang="en-GB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BE6BADF-B6EB-497C-B13F-8D4BDC0D0A83}"/>
              </a:ext>
            </a:extLst>
          </p:cNvPr>
          <p:cNvSpPr/>
          <p:nvPr/>
        </p:nvSpPr>
        <p:spPr>
          <a:xfrm rot="4120157">
            <a:off x="2390092" y="2079154"/>
            <a:ext cx="1390361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61B49-EE6B-4B77-9076-2690AE74713D}"/>
              </a:ext>
            </a:extLst>
          </p:cNvPr>
          <p:cNvSpPr txBox="1"/>
          <p:nvPr/>
        </p:nvSpPr>
        <p:spPr>
          <a:xfrm>
            <a:off x="9395168" y="5593990"/>
            <a:ext cx="167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Cables</a:t>
            </a:r>
            <a:endParaRPr lang="en-GB" dirty="0">
              <a:latin typeface="+mj-lt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CA99789-C266-400E-A181-6A26E6F572D4}"/>
              </a:ext>
            </a:extLst>
          </p:cNvPr>
          <p:cNvSpPr/>
          <p:nvPr/>
        </p:nvSpPr>
        <p:spPr>
          <a:xfrm rot="14824233">
            <a:off x="9566131" y="5023652"/>
            <a:ext cx="863048" cy="313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96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DM_cable_driven_actuator">
            <a:hlinkClick r:id="" action="ppaction://media"/>
            <a:extLst>
              <a:ext uri="{FF2B5EF4-FFF2-40B4-BE49-F238E27FC236}">
                <a16:creationId xmlns:a16="http://schemas.microsoft.com/office/drawing/2014/main" id="{B2816136-8678-49E6-B6CB-56683B4E9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599966" y="1296264"/>
            <a:ext cx="8992063" cy="50664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3970577" y="533407"/>
            <a:ext cx="4250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SDM actuator with EIT chamber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10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195088" y="533407"/>
            <a:ext cx="3801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EIT data from SDM actuator</a:t>
            </a:r>
            <a:endParaRPr lang="en-GB" sz="24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E3ACE-529F-4583-913C-43B8427BDBAA}"/>
              </a:ext>
            </a:extLst>
          </p:cNvPr>
          <p:cNvSpPr txBox="1"/>
          <p:nvPr/>
        </p:nvSpPr>
        <p:spPr>
          <a:xfrm>
            <a:off x="5559539" y="3286369"/>
            <a:ext cx="1072922" cy="28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j-lt"/>
              </a:rPr>
              <a:t>to be acquired</a:t>
            </a:r>
            <a:endParaRPr lang="en-GB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793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82</Words>
  <Application>Microsoft Office PowerPoint</Application>
  <PresentationFormat>Widescreen</PresentationFormat>
  <Paragraphs>16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80</cp:revision>
  <dcterms:created xsi:type="dcterms:W3CDTF">2021-03-21T14:20:38Z</dcterms:created>
  <dcterms:modified xsi:type="dcterms:W3CDTF">2021-06-02T10:53:21Z</dcterms:modified>
</cp:coreProperties>
</file>